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73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78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76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4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2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97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3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5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34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53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BCC6B-9D62-8E48-B10F-681CDA38D8B5}" type="datetimeFigureOut">
              <a:rPr lang="en-US" smtClean="0"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1E2E1-99DA-324E-BC83-29C16162B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62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7870" y="2243962"/>
            <a:ext cx="5352479" cy="29157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264" y="0"/>
            <a:ext cx="8534536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WELCOME TO MR. ALBERT’s HISTORY SITE!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9591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Classrooms for the Future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 Department of Education Classrooms for the Future</dc:creator>
  <cp:lastModifiedBy>PA Department of Education Classrooms for the Future</cp:lastModifiedBy>
  <cp:revision>1</cp:revision>
  <dcterms:created xsi:type="dcterms:W3CDTF">2011-10-21T15:51:26Z</dcterms:created>
  <dcterms:modified xsi:type="dcterms:W3CDTF">2011-10-21T15:55:28Z</dcterms:modified>
</cp:coreProperties>
</file>